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Voorbeeld 1: Bekomen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M_M1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1000uH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0  4.78nF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4 5  24.93uH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4  6.04nF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5 0  14.88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1 0 PULSE(0 9 1.05u 20n 20n 1.05u 2.10526u)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van het eerste voorbeeld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Verloop spanningen (opstarten oscillatie)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Initieel verloop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detail 1 periode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VB1: Schema met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berekende waardes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aanpassing 50 Ohm coax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amp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M_M1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Resonante seriekring van de klasse 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 2 1 0 0 FDB33N25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2 3  270uH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2 0  176.9nF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4 5  8.03uH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C_C2         2 4  222.56nF 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         5 0  1.39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3 0 12.5V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V_Vin        1 0 PULSE(0 9 3.65u 20n 20n 3.65u 7.3u) DC=0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FDB33N25 VDMOS(Rg=3 Rd=40m Rs=27m Vto=5.35 Kp=35 lambda=.05 Cgdmax=1.1n Cgdmin=25p Cgs=1.7n Cjo=800p Is=7.94p Rb=7m mfg=Fairchild Vds=250 Ron=94m Qg=37n)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SPICE file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bv2: detail opstartsequentie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vb2: 1 periode van de Steady State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derde harmonische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E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Class E Tsai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M_SWn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       0 11 10 0 nmos W=31580u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M_SWp        3 11 10 3 pmos W=500u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stage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L_L1         3 6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L_L2         3 7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M_11         10 1 6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M_12         10 7 6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M_13         10 6 7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M_14         10 2 7 0 nmos W=980u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stage 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M_21         10 6 8 0 nmos W=3600u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M_22         10 9 8 0 nmos W=4800u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M_23         10 8 9 0 nmos W=4800u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M_24         10 7 9 0 nmos W=3600u L=0.35u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L_L3         3 8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L_L4         3 9  0.37nH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L_L5         8 4  0.8nH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L_L6         9 5  0.8nH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C_C1         4 5  5.1pF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belasting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R_RL1        4 0  50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R_RL2        5 0  50 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.include simul/berkeley35.lib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E circuit met injection locking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 Klasse E circuit met injection locking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in resonante seriekring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 periode M22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Voeding met DC stroom door L1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om de spanning op 0 te houden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Spanning na integratie stroom op C1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